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72" r:id="rId2"/>
    <p:sldId id="277" r:id="rId3"/>
    <p:sldId id="278" r:id="rId4"/>
    <p:sldId id="279" r:id="rId5"/>
    <p:sldId id="280" r:id="rId6"/>
    <p:sldId id="281" r:id="rId7"/>
    <p:sldId id="282" r:id="rId8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3" userDrawn="1">
          <p15:clr>
            <a:srgbClr val="A4A3A4"/>
          </p15:clr>
        </p15:guide>
        <p15:guide id="3" orient="horz" pos="1888" userDrawn="1">
          <p15:clr>
            <a:srgbClr val="A4A3A4"/>
          </p15:clr>
        </p15:guide>
        <p15:guide id="4" orient="horz" pos="1344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pos="16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86441" autoAdjust="0"/>
  </p:normalViewPr>
  <p:slideViewPr>
    <p:cSldViewPr>
      <p:cViewPr varScale="1">
        <p:scale>
          <a:sx n="71" d="100"/>
          <a:sy n="71" d="100"/>
        </p:scale>
        <p:origin x="480" y="54"/>
      </p:cViewPr>
      <p:guideLst>
        <p:guide pos="483"/>
        <p:guide orient="horz" pos="1888"/>
        <p:guide orient="horz" pos="1344"/>
        <p:guide orient="horz" pos="2840"/>
        <p:guide pos="16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6807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49103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201182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5912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2351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7575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79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2665633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926752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989847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52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57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35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01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87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Team-Vorstellung mit Morphen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261687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773641" y="2124288"/>
            <a:ext cx="1800861" cy="3392944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777716" y="2124288"/>
            <a:ext cx="1800225" cy="3392944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3" y="2124288"/>
            <a:ext cx="1800225" cy="3392944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1800225" cy="3392944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035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773641" y="2124288"/>
            <a:ext cx="1800861" cy="3392944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777716" y="2124288"/>
            <a:ext cx="1800225" cy="3392944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4" y="2124288"/>
            <a:ext cx="2138472" cy="4030450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1800225" cy="3392944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1855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773641" y="2124288"/>
            <a:ext cx="1800861" cy="3392944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777716" y="2124288"/>
            <a:ext cx="1800225" cy="3392944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3" y="2124288"/>
            <a:ext cx="1800225" cy="3392944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2138472" cy="4030450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25927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435275" y="2124288"/>
            <a:ext cx="2139228" cy="4030450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777716" y="2124288"/>
            <a:ext cx="1800225" cy="3392944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3" y="2124288"/>
            <a:ext cx="1800225" cy="3392944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1800225" cy="3392944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34996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773641" y="2124288"/>
            <a:ext cx="1800861" cy="3392944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446004" y="2124287"/>
            <a:ext cx="2131937" cy="4018133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3" y="2124288"/>
            <a:ext cx="1800225" cy="3392944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1800225" cy="3392944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60885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410B0D7-E744-4372-AC63-A0B04B2965A6}"/>
              </a:ext>
            </a:extLst>
          </p:cNvPr>
          <p:cNvGrpSpPr/>
          <p:nvPr/>
        </p:nvGrpSpPr>
        <p:grpSpPr>
          <a:xfrm>
            <a:off x="6773641" y="2124288"/>
            <a:ext cx="1800861" cy="3392944"/>
            <a:chOff x="5285119" y="2124288"/>
            <a:chExt cx="1800861" cy="3392944"/>
          </a:xfrm>
        </p:grpSpPr>
        <p:sp>
          <p:nvSpPr>
            <p:cNvPr id="14" name="Rechteck 13"/>
            <p:cNvSpPr/>
            <p:nvPr/>
          </p:nvSpPr>
          <p:spPr>
            <a:xfrm>
              <a:off x="5285755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Bernd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Bauer</a:t>
              </a:r>
            </a:p>
          </p:txBody>
        </p:sp>
        <p:pic>
          <p:nvPicPr>
            <p:cNvPr id="6" name="Grafik 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8196548C-C5BD-45EF-AFF3-27EA84C1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3" t="14994" r="71493" b="50475"/>
            <a:stretch/>
          </p:blipFill>
          <p:spPr>
            <a:xfrm>
              <a:off x="5285119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9131BFA-9AFD-4FAB-A662-6EA1FB00BBF2}"/>
              </a:ext>
            </a:extLst>
          </p:cNvPr>
          <p:cNvGrpSpPr/>
          <p:nvPr/>
        </p:nvGrpSpPr>
        <p:grpSpPr>
          <a:xfrm>
            <a:off x="9777716" y="2124288"/>
            <a:ext cx="1800225" cy="3392944"/>
            <a:chOff x="7544296" y="2124288"/>
            <a:chExt cx="1800225" cy="3392944"/>
          </a:xfrm>
        </p:grpSpPr>
        <p:sp>
          <p:nvSpPr>
            <p:cNvPr id="15" name="Rechteck 14"/>
            <p:cNvSpPr/>
            <p:nvPr/>
          </p:nvSpPr>
          <p:spPr>
            <a:xfrm>
              <a:off x="7544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Melissa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Meier</a:t>
              </a:r>
            </a:p>
          </p:txBody>
        </p:sp>
        <p:pic>
          <p:nvPicPr>
            <p:cNvPr id="23" name="Grafik 22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5D7232B8-D61F-43D2-B099-C54A0C0A0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2" t="23717" r="54560" b="43799"/>
            <a:stretch/>
          </p:blipFill>
          <p:spPr>
            <a:xfrm>
              <a:off x="7544296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CF55388-7B80-44FE-9E6C-CB92F3732D1F}"/>
              </a:ext>
            </a:extLst>
          </p:cNvPr>
          <p:cNvGrpSpPr/>
          <p:nvPr/>
        </p:nvGrpSpPr>
        <p:grpSpPr>
          <a:xfrm>
            <a:off x="766763" y="2124288"/>
            <a:ext cx="1800225" cy="3392944"/>
            <a:chOff x="766763" y="2124288"/>
            <a:chExt cx="1800225" cy="3392944"/>
          </a:xfrm>
        </p:grpSpPr>
        <p:sp>
          <p:nvSpPr>
            <p:cNvPr id="12" name="Rechteck 11"/>
            <p:cNvSpPr/>
            <p:nvPr/>
          </p:nvSpPr>
          <p:spPr>
            <a:xfrm>
              <a:off x="766763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Martin Müller</a:t>
              </a:r>
            </a:p>
          </p:txBody>
        </p:sp>
        <p:pic>
          <p:nvPicPr>
            <p:cNvPr id="26" name="Grafik 25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7C673464-56FF-428D-8C80-5B5C0E6FC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5" t="14139" r="16637" b="52076"/>
            <a:stretch/>
          </p:blipFill>
          <p:spPr>
            <a:xfrm>
              <a:off x="766763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F3BB4-ABE9-4BDF-8B05-65EFD1E72409}"/>
              </a:ext>
            </a:extLst>
          </p:cNvPr>
          <p:cNvGrpSpPr/>
          <p:nvPr/>
        </p:nvGrpSpPr>
        <p:grpSpPr>
          <a:xfrm>
            <a:off x="3770202" y="2124288"/>
            <a:ext cx="1800225" cy="3392944"/>
            <a:chOff x="3025296" y="2124288"/>
            <a:chExt cx="1800225" cy="3392944"/>
          </a:xfrm>
        </p:grpSpPr>
        <p:sp>
          <p:nvSpPr>
            <p:cNvPr id="13" name="Rechteck 12"/>
            <p:cNvSpPr/>
            <p:nvPr/>
          </p:nvSpPr>
          <p:spPr>
            <a:xfrm>
              <a:off x="3025296" y="4725144"/>
              <a:ext cx="1800225" cy="7920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Ramona </a:t>
              </a:r>
              <a:b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de-DE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Reuter</a:t>
              </a:r>
            </a:p>
          </p:txBody>
        </p:sp>
        <p:pic>
          <p:nvPicPr>
            <p:cNvPr id="27" name="Grafik 26" descr="Ein Bild, das Person, darstellend, stehend, Foto enthält.&#10;&#10;Automatisch generierte Beschreibung">
              <a:extLst>
                <a:ext uri="{FF2B5EF4-FFF2-40B4-BE49-F238E27FC236}">
                  <a16:creationId xmlns:a16="http://schemas.microsoft.com/office/drawing/2014/main" id="{AAB14328-47EE-4FDB-AFAA-8DA6089CC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5" t="25954" r="38297" b="41562"/>
            <a:stretch/>
          </p:blipFill>
          <p:spPr>
            <a:xfrm>
              <a:off x="3025941" y="2124288"/>
              <a:ext cx="1799580" cy="2368083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7367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59</Words>
  <Application>Microsoft Office PowerPoint</Application>
  <PresentationFormat>Breitbild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Trainings-Vorlage_us</vt:lpstr>
      <vt:lpstr>Team-Vorstellung mit Morphen</vt:lpstr>
      <vt:lpstr>Unser Team</vt:lpstr>
      <vt:lpstr>Unser Team</vt:lpstr>
      <vt:lpstr>Unser Team</vt:lpstr>
      <vt:lpstr>Unser Team</vt:lpstr>
      <vt:lpstr>Unser Team</vt:lpstr>
      <vt:lpstr>Unser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Team-Vorstellung mit Morphen</dc:title>
  <dc:creator>Trainer Trainer</dc:creator>
  <dc:description>www.office2013-blog.de_x000d_
www.anwendertage.de</dc:description>
  <cp:lastModifiedBy>Ute Simon</cp:lastModifiedBy>
  <cp:revision>6</cp:revision>
  <dcterms:created xsi:type="dcterms:W3CDTF">2016-08-01T08:54:52Z</dcterms:created>
  <dcterms:modified xsi:type="dcterms:W3CDTF">2019-07-03T15:27:11Z</dcterms:modified>
</cp:coreProperties>
</file>